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311" r:id="rId3"/>
    <p:sldId id="257" r:id="rId4"/>
    <p:sldId id="259" r:id="rId5"/>
    <p:sldId id="260" r:id="rId6"/>
    <p:sldId id="314" r:id="rId7"/>
    <p:sldId id="261" r:id="rId8"/>
    <p:sldId id="262" r:id="rId9"/>
    <p:sldId id="263" r:id="rId10"/>
    <p:sldId id="264" r:id="rId11"/>
    <p:sldId id="312" r:id="rId12"/>
    <p:sldId id="299" r:id="rId13"/>
    <p:sldId id="300" r:id="rId14"/>
    <p:sldId id="265" r:id="rId15"/>
    <p:sldId id="315" r:id="rId16"/>
    <p:sldId id="266" r:id="rId17"/>
    <p:sldId id="301" r:id="rId18"/>
    <p:sldId id="267" r:id="rId19"/>
    <p:sldId id="313" r:id="rId20"/>
    <p:sldId id="268" r:id="rId21"/>
    <p:sldId id="269" r:id="rId22"/>
    <p:sldId id="305" r:id="rId23"/>
    <p:sldId id="272" r:id="rId24"/>
    <p:sldId id="270" r:id="rId25"/>
    <p:sldId id="271" r:id="rId26"/>
    <p:sldId id="277" r:id="rId27"/>
    <p:sldId id="275" r:id="rId28"/>
    <p:sldId id="308" r:id="rId29"/>
    <p:sldId id="276" r:id="rId30"/>
    <p:sldId id="295" r:id="rId31"/>
    <p:sldId id="274" r:id="rId32"/>
    <p:sldId id="273" r:id="rId33"/>
    <p:sldId id="278" r:id="rId34"/>
    <p:sldId id="279" r:id="rId35"/>
    <p:sldId id="281" r:id="rId36"/>
    <p:sldId id="304" r:id="rId37"/>
    <p:sldId id="303" r:id="rId38"/>
    <p:sldId id="307" r:id="rId39"/>
    <p:sldId id="280" r:id="rId40"/>
    <p:sldId id="309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2" r:id="rId51"/>
    <p:sldId id="294" r:id="rId52"/>
    <p:sldId id="296" r:id="rId53"/>
    <p:sldId id="297" r:id="rId54"/>
    <p:sldId id="310" r:id="rId55"/>
    <p:sldId id="293" r:id="rId56"/>
    <p:sldId id="291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67" autoAdjust="0"/>
  </p:normalViewPr>
  <p:slideViewPr>
    <p:cSldViewPr snapToGrid="0"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A2CFC-9B41-4E73-9835-CAE631C0642B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0B636-F21E-4B2A-92B9-897626EA6F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32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82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13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9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88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19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41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0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7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6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327D-7CE2-4A64-BBB5-27969E16968F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E5C46-FF1F-4112-99A1-86102071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3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2327D-7CE2-4A64-BBB5-27969E16968F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E5C46-FF1F-4112-99A1-861020713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6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 ?><Relationships xmlns="http://schemas.openxmlformats.org/package/2006/relationships"><Relationship Id="rId3" Target="../media/image59.jpeg" Type="http://schemas.openxmlformats.org/officeDocument/2006/relationships/image"/><Relationship Id="rId7" Target="../media/image3.png" Type="http://schemas.openxmlformats.org/officeDocument/2006/relationships/image"/><Relationship Id="rId2" Target="../media/image1.jp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62.jpeg" Type="http://schemas.openxmlformats.org/officeDocument/2006/relationships/image"/><Relationship Id="rId5" Target="../media/image61.jpeg" Type="http://schemas.openxmlformats.org/officeDocument/2006/relationships/image"/><Relationship Id="rId4" Target="../media/image60.jpeg" Type="http://schemas.openxmlformats.org/officeDocument/2006/relationships/image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0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www.playcast.ru/uploads/2015/03/24/128003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30" y="0"/>
            <a:ext cx="7143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8850" y="1321951"/>
            <a:ext cx="41833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и гости Волоконовского района!</a:t>
            </a:r>
          </a:p>
          <a:p>
            <a:pPr algn="ctr"/>
            <a:endParaRPr lang="ru-RU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3525" algn="just"/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– частица Святого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Белогорья. </a:t>
            </a:r>
          </a:p>
          <a:p>
            <a:pPr indent="263525" algn="just"/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каждым годом он становится все краше и привлекательней. Строятся и открываются новые объекты, ведется капитальный ремонт зданий и учреждений, закладываются парки и скверы, наши земляки достигают новых вершин.</a:t>
            </a:r>
          </a:p>
          <a:p>
            <a:pPr indent="263525" algn="just"/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Жаль, что не каждый из Вас может увидеть всю красоту нашего края воочию.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6120" y="4873704"/>
            <a:ext cx="3646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предлагаем Вашему вниманию «Волоконовский вернисаж. </a:t>
            </a: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года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- 2015</a:t>
            </a: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6" name="Picture 8" descr="volok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7" y="185101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8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Обмен\ФОТО К ДОКЛАДУ ГЛАВЫ\DSCF27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030" y="225475"/>
            <a:ext cx="8629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апреля 2015 года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реконструкции открыт </a:t>
            </a:r>
          </a:p>
          <a:p>
            <a:pPr algn="ctr"/>
            <a:r>
              <a:rPr lang="ru-RU" sz="2000" b="1" i="1" dirty="0" err="1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Благовещенско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-Михайловский храм в с. Борисовка</a:t>
            </a:r>
            <a:endParaRPr lang="ru-RU" sz="20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4" y="225475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3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Обмен\Вернисаж 1\DSCF39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5308" y="308237"/>
            <a:ext cx="7985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мая 2015 года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Торжественное шествие трудовых коллективов</a:t>
            </a:r>
            <a:endParaRPr lang="ru-RU" sz="24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14" y="225475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692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ТОС\c68b6add0301c3fcd552940a4d4b5fd45b9fe3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volok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9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6862" y="185510"/>
            <a:ext cx="8127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1014 волокончан награждены юбилейной медалью «70 лет Победы в Великой Отечественной войне 1941-1945 гг.»</a:t>
            </a:r>
          </a:p>
        </p:txBody>
      </p:sp>
    </p:spTree>
    <p:extLst>
      <p:ext uri="{BB962C8B-B14F-4D97-AF65-F5344CB8AC3E}">
        <p14:creationId xmlns:p14="http://schemas.microsoft.com/office/powerpoint/2010/main" val="391140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ТОС\c68b6add0301c3fcd552940a4d4b5fd45b9fe3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9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C:\Documents and Settings\1.DROGACHEVA\Рабочий стол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55" y="0"/>
            <a:ext cx="4790206" cy="6765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3897" y="2119380"/>
            <a:ext cx="414745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преддверии Великой Победы создана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«Книга </a:t>
            </a:r>
            <a:r>
              <a:rPr lang="ru-RU" sz="28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Памяти» </a:t>
            </a:r>
            <a:endParaRPr lang="ru-RU" sz="2800" b="1" i="1" dirty="0" smtClean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именами вернувшихся с фронта, но уже умерших участников войны</a:t>
            </a:r>
          </a:p>
        </p:txBody>
      </p:sp>
    </p:spTree>
    <p:extLst>
      <p:ext uri="{BB962C8B-B14F-4D97-AF65-F5344CB8AC3E}">
        <p14:creationId xmlns:p14="http://schemas.microsoft.com/office/powerpoint/2010/main" val="13735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7170" y="6150114"/>
            <a:ext cx="8709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мая 2015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 в п. Волоконовка открыт отреставрированный памятник Герою Советского Союза  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Тимофею Петровичу Курочкину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9" y="21668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0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Обмен\Вернисаж 1\DSCF5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7170" y="5733318"/>
            <a:ext cx="8709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грандиозном шествии «Бессмертного полка» приняли участие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около 3 тысяч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волокончан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Возглавил колонну стилизованный автомобиль с участниками ВОВ</a:t>
            </a:r>
            <a:endParaRPr lang="ru-RU" sz="20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169" y="120655"/>
            <a:ext cx="2899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8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мая 2015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8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62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Мои документы\Загрузки\Памятник с. Фощеватов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170" y="5753576"/>
            <a:ext cx="8709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Мая 2015 года в </a:t>
            </a:r>
            <a:r>
              <a:rPr lang="ru-RU" sz="2000" b="1" i="1" dirty="0" err="1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Фощеватовском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сельском поселении прошло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торжественное открытие 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памятника погибшим </a:t>
            </a:r>
            <a:endParaRPr lang="ru-RU" sz="2000" b="1" i="1" dirty="0" smtClean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 Великой Отечественной войны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" y="138917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7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Обмен\Вернисаж 1\IMG_71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37561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Обмен\Вернисаж 1\IMG_71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36" y="2977665"/>
            <a:ext cx="2520755" cy="3781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volok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9" y="229069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09331" y="112630"/>
            <a:ext cx="8074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 городских и сельских  поселениях района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высажены 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Аллеи Памяти,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70-летия Победы в Великой Отечественной войне</a:t>
            </a:r>
            <a:endParaRPr lang="ru-RU" sz="20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317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20462" y="0"/>
            <a:ext cx="7806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мая 2015 года состоялось открытие детской игровой площадки на территории ТОС «Советская» поселка </a:t>
            </a:r>
            <a:r>
              <a:rPr lang="ru-RU" sz="2000" b="1" i="1" dirty="0" err="1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Пятницкое</a:t>
            </a:r>
            <a:endParaRPr lang="ru-RU" sz="20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9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0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16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7" y="203809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4697" y="5842336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июня 2015 года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фонда «Поколение» Андрей Скоч вручил ключи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автомобиля многодетной семье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Волокитиных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из с.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Столбище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Ютановского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</a:t>
            </a:r>
            <a:endParaRPr lang="ru-RU" sz="20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51341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Обмен\Вернисаж 1\ёлка гл\IMG_5843.JPG" id="3074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9561" y="5892116"/>
            <a:ext cx="6647268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i="1" lang="ru-RU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03 января 2015 года  впервые в районе прошла </a:t>
            </a:r>
            <a:endParaRPr b="1" dirty="0" i="1" lang="ru-RU" smtClean="0" sz="240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r>
              <a:rPr b="1" dirty="0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«</a:t>
            </a:r>
            <a:r>
              <a:rPr b="1" dirty="0" i="1" lang="ru-RU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Ёлка главы администрации района» </a:t>
            </a:r>
          </a:p>
        </p:txBody>
      </p:sp>
      <p:pic>
        <p:nvPicPr>
          <p:cNvPr descr="volokon" id="4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9" y="14813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86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94360" y="6150114"/>
            <a:ext cx="8641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июня 2015 года за рекой Оскол состоялось торжественное открытие обновлённого парка культуры и отдыха п. Волоконовка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9" y="21668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2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Обмен\11111\DSCF78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" y="6005439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июня 2015 года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ансамбль казачьей песни «Вольница»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отметил своё 15-летие</a:t>
            </a:r>
            <a:endParaRPr lang="ru-RU" sz="20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7" y="203809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0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Обмен\Вернисаж 1\DSCF0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99"/>
            <a:ext cx="9156880" cy="6867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8071" y="161776"/>
            <a:ext cx="81071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июня 2015 года 213 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мальчишек и девчонок Волоконовского района вступили во взрослую жизнь, полную новых надежд и свершений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8" y="169914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54" y="6008636"/>
            <a:ext cx="90409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выпускник  награжден медалями  за особые успехи в обучении</a:t>
            </a:r>
            <a:endParaRPr lang="ru-RU" sz="24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01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" y="5927705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июня 2015 года состоялся </a:t>
            </a:r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форум работающей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молодёжи Волоконовского района «Мы </a:t>
            </a:r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будущее России»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16861" y="0"/>
            <a:ext cx="78928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 июля 2015 года на </a:t>
            </a:r>
            <a:r>
              <a:rPr lang="ru-RU" sz="2000" b="1" i="1" dirty="0" err="1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Новоивановском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мельничном комплексе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состоялся I 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молодежный фестиваль-состязание  «Крестьянин.ru»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9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2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бмен\11111\DSCF46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5745" y="5517133"/>
            <a:ext cx="8652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августа 2015 года в </a:t>
            </a:r>
            <a:r>
              <a:rPr lang="ru-RU" sz="2400" b="1" i="1" dirty="0" err="1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Тишанском</a:t>
            </a:r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сельском поселении прошёл межрайонный слет молодёжных общественных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Волоконовского и 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Шебекинского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районов </a:t>
            </a:r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«Я-лидер!»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8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88642" y="250866"/>
            <a:ext cx="8061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августа в п. Волоконовка 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Жукова 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состоялось открытие новой  детской игровой площадки -   «Там, где живет детство!»</a:t>
            </a:r>
          </a:p>
        </p:txBody>
      </p:sp>
      <p:pic>
        <p:nvPicPr>
          <p:cNvPr id="3074" name="Picture 2" descr="http://voladm.ru/uploads/image/poseleniya/volokonovka/IMG_3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" y="1108839"/>
            <a:ext cx="8397025" cy="5604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6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31470" y="179755"/>
            <a:ext cx="8663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августа 2015 года в селе Покровка состоялось торжественное открытие парка «Народный»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7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ТОС\c68b6add0301c3fcd552940a4d4b5fd45b9fe3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9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F:\Обмен\ФОТО К ДОКЛАДУ ГЛАВЫ\XcBs_AmEB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20" y="943429"/>
            <a:ext cx="7670800" cy="55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6862" y="179755"/>
            <a:ext cx="79785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Серебряный призер Белгородской области по футболу</a:t>
            </a:r>
            <a:endParaRPr lang="ru-RU" sz="24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16861" y="102870"/>
            <a:ext cx="7892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 августа 2015 года в поселке </a:t>
            </a:r>
            <a:r>
              <a:rPr lang="ru-RU" sz="2000" b="1" i="1" dirty="0" err="1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Пятницкое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состоялось торжественное открытие детской игровой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на территории 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ТОС «</a:t>
            </a:r>
            <a:r>
              <a:rPr lang="ru-RU" sz="2000" b="1" i="1" dirty="0" err="1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4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08610" y="5428476"/>
            <a:ext cx="8709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 января 2015 года открыл свои двери </a:t>
            </a:r>
            <a:endParaRPr lang="ru-RU" sz="2400" b="1" i="1" dirty="0" smtClean="0">
              <a:solidFill>
                <a:srgbClr val="7030A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Волчье-Александровский </a:t>
            </a:r>
            <a:r>
              <a:rPr lang="ru-RU" sz="2400" b="1" i="1" dirty="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административно-культурный центр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190930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8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Обмен\Вернисаж 1\IMG_51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687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0778" y="211366"/>
            <a:ext cx="82831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Книги, изданные нашими земляками в 2015 году, при поддержке депутатов Белгородской областной Думы </a:t>
            </a:r>
            <a:endParaRPr lang="ru-RU" sz="24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744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07582" y="268516"/>
            <a:ext cx="78078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августа 2015 года в парке культуры и отдыха состоялся </a:t>
            </a:r>
            <a:endParaRPr lang="ru-RU" sz="2000" b="1" i="1" dirty="0" smtClean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Межрайонный рок-фестиваль памяти Виктора Цоя </a:t>
            </a:r>
            <a:endParaRPr lang="ru-RU" sz="2000" b="1" i="1" dirty="0" smtClean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Звезда по имени Солнце»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9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16860" y="211366"/>
            <a:ext cx="7887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 августа в селе Волчья Александровка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открылся  парк 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«Надежда»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2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37185" y="5657671"/>
            <a:ext cx="8652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августа 2015 года в поселке Волоконовка, возле вантового моста, состоялось торжественное открытие площадки для молодоженов "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Островок </a:t>
            </a:r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любви и семейного счастья"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229567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4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16859" y="0"/>
            <a:ext cx="7972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 августа 2015 года в п. Волоконовка в парке культуры и отдыха торжественно открыли игровую площадку для детей «Корабль  детства»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7" y="192267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"/>
            <a:ext cx="9144000" cy="6446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7170" y="-4019"/>
            <a:ext cx="8709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 августа, в День празднования Дня района, прозвучало первое исполнение Гимна Волоконовского района</a:t>
            </a:r>
            <a:endParaRPr lang="ru-RU" sz="20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6249" y="6143496"/>
            <a:ext cx="3682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 гимна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 Васильевич Талдыкин</a:t>
            </a:r>
            <a:endParaRPr lang="ru-RU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2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ТОС\c68b6add0301c3fcd552940a4d4b5fd45b9fe3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9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6862" y="277843"/>
            <a:ext cx="74948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Уложена тротуарная плитка и благоустроен школьный двор в </a:t>
            </a:r>
            <a:r>
              <a:rPr lang="ru-RU" sz="2800" b="1" i="1" dirty="0" err="1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Волоконовской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СОШ №2</a:t>
            </a:r>
            <a:endParaRPr lang="ru-RU" sz="28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Documents and Settings\1.DROGACHEVA\Рабочий стол\к докладу\Плитка СОш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0" y="1494708"/>
            <a:ext cx="7812416" cy="5212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ТОС\c68b6add0301c3fcd552940a4d4b5fd45b9fe3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Documents and Settings\1.DROGACHEVA\Рабочий стол\к докладу\изгородь\CAM008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160"/>
            <a:ext cx="9173547" cy="688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volok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9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6862" y="5583650"/>
            <a:ext cx="74948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новое ограждение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Волчье-Александровской средней школы</a:t>
            </a:r>
            <a:endParaRPr lang="ru-RU" sz="3200" b="1" i="1" dirty="0"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ТОС\c68b6add0301c3fcd552940a4d4b5fd45b9fe3da.jpg" id="8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"/>
          <a:stretch/>
        </p:blipFill>
        <p:spPr>
          <a:xfrm>
            <a:off x="0" y="-4687"/>
            <a:ext cx="9144000" cy="6891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descr="volokon" id="7" name="Picture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9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16861" y="182880"/>
            <a:ext cx="7898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01 сентября 2015 года в </a:t>
            </a:r>
            <a:r>
              <a:rPr b="1" dirty="0" err="1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Фощеватовской</a:t>
            </a:r>
            <a:r>
              <a:rPr b="1" dirty="0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средней школе  был образован кадетский класс по линии ГИБДД</a:t>
            </a:r>
            <a:endParaRPr b="1" dirty="0" i="1" lang="ru-RU" sz="240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458037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" y="88315"/>
            <a:ext cx="8709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сентября в с. </a:t>
            </a:r>
            <a:r>
              <a:rPr lang="ru-RU" sz="2400" b="1" i="1" dirty="0" err="1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Голофеевка</a:t>
            </a:r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праздновали переезд </a:t>
            </a:r>
            <a:endParaRPr lang="ru-RU" sz="2400" b="1" i="1" dirty="0" smtClean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сада в новое здание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7" y="242445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14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/>
          <a:stretch/>
        </p:blipFill>
        <p:spPr>
          <a:xfrm>
            <a:off x="3" y="0"/>
            <a:ext cx="9143997" cy="6795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13830" y="0"/>
            <a:ext cx="8230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z="200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05 февраля 2015 года в зале торжеств отдела ЗАГС администрации </a:t>
            </a:r>
            <a:r>
              <a:rPr b="1" dirty="0" i="1" lang="ru-RU" smtClean="0" sz="200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района </a:t>
            </a:r>
            <a:r>
              <a:rPr b="1" dirty="0" i="1" lang="ru-RU" sz="200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чествовали малышей, первых новорожденных 2015 </a:t>
            </a:r>
            <a:r>
              <a:rPr b="1" dirty="0" i="1" lang="ru-RU" smtClean="0" sz="200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года</a:t>
            </a:r>
            <a:endParaRPr b="1" dirty="0" i="1" lang="ru-RU" sz="2000">
              <a:solidFill>
                <a:srgbClr val="7030A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170" y="5409337"/>
            <a:ext cx="86982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z="200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Сын Степан, первый ребенок в семье Сотниковых Алексея Алексеевича и Галины Александровны, дочь Стефания четвёртый ребенок в семье Диденко Виктора Николаевича и Анны Павловны, </a:t>
            </a:r>
            <a:endParaRPr b="1" dirty="0" i="1" lang="ru-RU" smtClean="0" sz="2000">
              <a:solidFill>
                <a:srgbClr val="7030A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r>
              <a:rPr b="1" dirty="0" i="1" lang="ru-RU" smtClean="0" sz="200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родились </a:t>
            </a:r>
            <a:r>
              <a:rPr b="1" dirty="0" i="1" lang="ru-RU" sz="200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2 января 2015 </a:t>
            </a:r>
            <a:r>
              <a:rPr b="1" dirty="0" i="1" lang="ru-RU" smtClean="0" sz="200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года</a:t>
            </a:r>
            <a:endParaRPr b="1" dirty="0" i="1" lang="ru-RU" sz="2000">
              <a:solidFill>
                <a:srgbClr val="7030A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volokon" id="5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8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54990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ТОС\c68b6add0301c3fcd552940a4d4b5fd45b9fe3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volok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9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2811" y="5788782"/>
            <a:ext cx="88754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ТОС «Надежда» из п.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Волоконовка – победитель областного конкурса «Лучший ТОС Белгородской области»</a:t>
            </a:r>
            <a:endParaRPr lang="ru-RU" sz="24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4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6860" y="113229"/>
            <a:ext cx="79099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07 сентября </a:t>
            </a:r>
            <a:r>
              <a:rPr b="1" dirty="0" i="1" lang="ru-RU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состоялось вручение свидетельств о праве на получение социальной выплаты на приобретение жилого помещения или строительства индивидуального жилого дома трем </a:t>
            </a:r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молодым семьям района, </a:t>
            </a:r>
            <a:r>
              <a:rPr b="1" dirty="0" i="1" lang="ru-RU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в рамках реализации подпрограммы «Обеспечение жильем молодых семей» федеральной целевой программы «Жилище» </a:t>
            </a:r>
            <a:r>
              <a:rPr b="1" dirty="0" i="1" lang="ru-RU" smtClean="0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на </a:t>
            </a:r>
            <a:r>
              <a:rPr b="1" dirty="0" i="1" lang="ru-RU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2011-2015 годы</a:t>
            </a:r>
          </a:p>
        </p:txBody>
      </p:sp>
      <p:pic>
        <p:nvPicPr>
          <p:cNvPr descr="http://voladm.ru/uploads/image/news/sentyabr/DSCF6781.jpg" id="1028" name="Picture 4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" r="-1"/>
          <a:stretch/>
        </p:blipFill>
        <p:spPr bwMode="auto">
          <a:xfrm>
            <a:off x="240030" y="3659938"/>
            <a:ext cx="2969972" cy="2791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voladm.ru/uploads/image/news/sentyabr/DSCF6787.jpg" id="1030" name="Picture 6"/>
          <p:cNvPicPr>
            <a:picLocks noChangeArrowheads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" r="103"/>
          <a:stretch/>
        </p:blipFill>
        <p:spPr bwMode="auto">
          <a:xfrm>
            <a:off x="5358842" y="3656947"/>
            <a:ext cx="3567988" cy="2794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voladm.ru/uploads/image/news/sentyabr/DSCF6792.jpg" id="4" name="Picture 2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" r="175"/>
          <a:stretch/>
        </p:blipFill>
        <p:spPr bwMode="auto">
          <a:xfrm>
            <a:off x="3210002" y="2101335"/>
            <a:ext cx="2148840" cy="2628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3456" y="3287615"/>
            <a:ext cx="1583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b="1" dirty="0" i="1" lang="ru-RU" smtClean="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Семья </a:t>
            </a:r>
            <a:r>
              <a:rPr b="1" dirty="0" err="1" i="1" lang="ru-RU" smtClean="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Виншу</a:t>
            </a:r>
            <a:endParaRPr b="1" dirty="0" i="1" lang="ru-RU">
              <a:solidFill>
                <a:srgbClr val="7030A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5667" y="3287615"/>
            <a:ext cx="199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b="1" dirty="0" i="1" lang="ru-RU" smtClean="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Семья Шпагиных</a:t>
            </a:r>
            <a:endParaRPr b="1" dirty="0" i="1" lang="ru-RU">
              <a:solidFill>
                <a:srgbClr val="7030A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6731" y="4729918"/>
            <a:ext cx="2287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b="1" dirty="0" i="1" lang="ru-RU" smtClean="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Семья </a:t>
            </a:r>
            <a:r>
              <a:rPr b="1" dirty="0" err="1" i="1" lang="ru-RU" smtClean="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Простаковых</a:t>
            </a:r>
            <a:endParaRPr b="1" dirty="0" i="1" lang="ru-RU">
              <a:solidFill>
                <a:srgbClr val="7030A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descr="volokon" id="11" name="Picture 8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91869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Обмен\11111\Копия DSCF8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170" y="5885533"/>
            <a:ext cx="8709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 октября 2015 года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Волоконовское местное отделение </a:t>
            </a:r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Союза пенсионеров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отметило своё 10-летие</a:t>
            </a:r>
            <a:endParaRPr lang="ru-RU" sz="24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9" y="164674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4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6861" y="182880"/>
            <a:ext cx="78985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районе продолжается реализация программы «Строительство жилья для детей-сирот, детей, оставшихся без попечения родителей и лиц из их числа». В 2015 году 4 ребенка получили долгожданное собственное жилье</a:t>
            </a:r>
          </a:p>
        </p:txBody>
      </p:sp>
      <p:pic>
        <p:nvPicPr>
          <p:cNvPr id="2050" name="Picture 2" descr="http://voladm.ru/uploads/image/news/oktyabr/DSCF98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1636262"/>
            <a:ext cx="4457357" cy="2984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oladm.ru/uploads/image/news/oktyabr/DSCF98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49" y="2959596"/>
            <a:ext cx="4171950" cy="37380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volok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71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Мои документы\Загрузки\SAM_0182(1).JPG" id="5122" name="Picture 2"/>
          <p:cNvPicPr>
            <a:picLocks noChangeArrowheads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" r="3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6860" y="98405"/>
            <a:ext cx="79099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7 ноября 2015 года в с. </a:t>
            </a:r>
            <a:r>
              <a:rPr b="1" dirty="0" err="1" i="1" lang="ru-RU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Погромец</a:t>
            </a:r>
            <a:r>
              <a:rPr b="1" dirty="0" i="1" lang="ru-RU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прошел юбилейный вечер, посвященный  45 - </a:t>
            </a:r>
            <a:r>
              <a:rPr b="1" dirty="0" err="1" i="1" lang="ru-RU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летию</a:t>
            </a:r>
            <a:r>
              <a:rPr b="1" dirty="0" i="1" lang="ru-RU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err="1" i="1" lang="ru-RU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Погромского</a:t>
            </a:r>
            <a:r>
              <a:rPr b="1" dirty="0" i="1" lang="ru-RU" sz="20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 сельского Дома культуры</a:t>
            </a:r>
          </a:p>
        </p:txBody>
      </p:sp>
      <p:pic>
        <p:nvPicPr>
          <p:cNvPr descr="volokon" id="4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16475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460" y="5504795"/>
            <a:ext cx="8641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ноября 2015 года ветераны комсомола высадили на территории парка культуры и отдыха п. Волоконовка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саженцы </a:t>
            </a:r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яблонь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21668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20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02548" y="969764"/>
            <a:ext cx="42242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наш </a:t>
            </a:r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земляк Дмитрий </a:t>
            </a:r>
            <a:r>
              <a:rPr lang="ru-RU" sz="2400" b="1" i="1" dirty="0" err="1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Волосовцев</a:t>
            </a:r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 smtClean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стал Чемпионом </a:t>
            </a:r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мира по гиревому спорту </a:t>
            </a:r>
          </a:p>
        </p:txBody>
      </p:sp>
      <p:pic>
        <p:nvPicPr>
          <p:cNvPr id="3074" name="Picture 2" descr="http://voladm.ru/uploads/image/news/dekabr/Volosovtsev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19" y="3771900"/>
            <a:ext cx="4401351" cy="2937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oladm.ru/uploads/image/news/dekabr/volosovtse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59528"/>
            <a:ext cx="4371462" cy="6549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volok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21668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33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0098" y="108496"/>
            <a:ext cx="83967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декабря 2015 года 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глава администрации Волоконовского района </a:t>
            </a:r>
            <a:endParaRPr lang="ru-RU" sz="2000" b="1" i="1" dirty="0" smtClean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Бикетов награжден 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медалью </a:t>
            </a:r>
            <a:endParaRPr lang="ru-RU" sz="2000" b="1" i="1" dirty="0" smtClean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заслуги перед Землей Белгородской» I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</a:t>
            </a:r>
            <a:endParaRPr lang="ru-RU" sz="20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voladm.ru/uploads/image/news/dekabr_2015/DSC_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8" y="1307466"/>
            <a:ext cx="4369402" cy="4595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oladm.ru/uploads/image/news/dekabr_2015/DSC_0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432" y="2061846"/>
            <a:ext cx="4423519" cy="4595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volok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8" y="108496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42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16860" y="0"/>
            <a:ext cx="7887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04 декабря 2015 года в поселке Волоконовка распахнул свои двери новый многофункциональный центр (МФЦ)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7" y="113657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8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16860" y="130016"/>
            <a:ext cx="78985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декабря 2015 года в селе Красное Городище Покровского сельского поселения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 был открыт магазин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21668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Обмен\11111\IMG_4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6862" y="98405"/>
            <a:ext cx="7864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февраля состоялось празднование 45-летнего юбилея </a:t>
            </a:r>
            <a:endParaRPr lang="ru-RU" sz="2400" b="1" i="1" dirty="0" smtClean="0">
              <a:solidFill>
                <a:srgbClr val="7030A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err="1" smtClean="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Фощеватовского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самобытного 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хора «Русская глубинка»</a:t>
            </a:r>
            <a:endParaRPr lang="ru-RU" sz="2400" b="1" i="1" dirty="0">
              <a:solidFill>
                <a:srgbClr val="7030A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9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1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02970" y="114300"/>
            <a:ext cx="7989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22 декабря 2015 года на базе физкультурно-оздоровительного комплекса «Олимпийский» поселка Волоконовка  была проведена первая спартакиада среди инвалидов</a:t>
            </a:r>
          </a:p>
        </p:txBody>
      </p:sp>
      <p:pic>
        <p:nvPicPr>
          <p:cNvPr descr="http://voladm.ru/uploads/image/news/dekabr_2015/IMG_3702.jpg" id="512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1064632"/>
            <a:ext cx="4267200" cy="2847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voladm.ru/uploads/image/news/dekabr_2015/IMG_3667.jpg" id="5124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210" y="3939610"/>
            <a:ext cx="4267200" cy="2847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voladm.ru/uploads/image/news/dekabr_2015/IMG_3560.jpg" id="5126" name="Picture 6"/>
          <p:cNvPicPr>
            <a:picLocks noChangeArrowheads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"/>
          <a:stretch/>
        </p:blipFill>
        <p:spPr bwMode="auto">
          <a:xfrm>
            <a:off x="902970" y="3987647"/>
            <a:ext cx="3120390" cy="2799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://voladm.ru/uploads/image/news/dekabr_2015/IMG_3863.jpg" id="5128" name="Picture 8"/>
          <p:cNvPicPr>
            <a:picLocks noChangeArrowheads="1"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"/>
          <a:stretch/>
        </p:blipFill>
        <p:spPr bwMode="auto">
          <a:xfrm>
            <a:off x="5353050" y="1037630"/>
            <a:ext cx="3017520" cy="2847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volokon" id="8" name="Picture 8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" y="141315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52601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бмен\Вернисаж 1\DSCF83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9302" y="130016"/>
            <a:ext cx="7986098" cy="1200329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 декабря 2015 года Губернатор Белгородской области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Е.С</a:t>
            </a:r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Савченко подвел итоги сельскохозяйственного года, </a:t>
            </a:r>
            <a:endParaRPr lang="ru-RU" sz="2400" b="1" i="1" dirty="0" smtClean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числе лидеров – Волоконовский район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1490" y="6322081"/>
            <a:ext cx="8652510" cy="369332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управления сельского хозяйства администрации района </a:t>
            </a:r>
            <a:endParaRPr lang="ru-RU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39" y="142397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85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Обмен\DSCF4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02287" y="5800094"/>
            <a:ext cx="6824755" cy="8309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построена новая объездная дорога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Пахарь-</a:t>
            </a:r>
            <a:r>
              <a:rPr lang="ru-RU" sz="2400" b="1" i="1" dirty="0" err="1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Осколище</a:t>
            </a:r>
            <a:endParaRPr lang="ru-RU" sz="24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21668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4399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Обмен\Вернисаж 1\DSCF74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16861" y="172027"/>
            <a:ext cx="6723342" cy="830997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Начато строительство нового детского сада в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Волоконовка</a:t>
            </a:r>
            <a:endParaRPr lang="ru-RU" sz="24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21668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9487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ТОС\c68b6add0301c3fcd552940a4d4b5fd45b9fe3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9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 descr="C:\Documents and Settings\1.DROGACHEVA\Рабочий стол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87" y="931775"/>
            <a:ext cx="4038398" cy="5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9457" y="100778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в 8 сельских </a:t>
            </a:r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поселениях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издаются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свои информационные вестники</a:t>
            </a:r>
          </a:p>
        </p:txBody>
      </p:sp>
    </p:spTree>
    <p:extLst>
      <p:ext uri="{BB962C8B-B14F-4D97-AF65-F5344CB8AC3E}">
        <p14:creationId xmlns:p14="http://schemas.microsoft.com/office/powerpoint/2010/main" val="33943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Рабочий стол\ПРАВИТЕЛЬСТВО\fcaSDsNHD78tKbNvLIOFC4Le7th08jCaM7a5nGl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16860" y="130016"/>
            <a:ext cx="81271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2015 году в Волоконовском районе определен брендовый слоган, связанный с символом Волоконовского района – тюльпанами и легендой о счастье в его бутоне</a:t>
            </a:r>
            <a:endParaRPr lang="ru-RU" sz="2000" b="1" i="1" dirty="0">
              <a:solidFill>
                <a:srgbClr val="002060"/>
              </a:solidFill>
              <a:effectLst>
                <a:glow rad="1651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 каждом бутоне - счастье, в каждом сердце - любовь!»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7" y="130016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43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Обмен\самоле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890" y="130016"/>
            <a:ext cx="865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гордимся нашим  районом! 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21668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5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Обмен\Вернисаж 1\DSC_0387.JPG" id="2050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volokon" id="3" name="Picture 8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190930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8605" y="5590804"/>
            <a:ext cx="860679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14 февраля </a:t>
            </a:r>
            <a:r>
              <a:rPr b="1" dirty="0" i="1" lang="ru-RU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2015 года в парке культуры и </a:t>
            </a:r>
            <a:r>
              <a:rPr b="1" dirty="0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отдыха </a:t>
            </a:r>
          </a:p>
          <a:p>
            <a:pPr algn="ctr"/>
            <a:r>
              <a:rPr b="1" dirty="0" i="1" lang="ru-RU" smtClean="0" sz="240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п. Волоконовка впервые прошли соревнования по биатлону.</a:t>
            </a:r>
          </a:p>
          <a:p>
            <a:pPr algn="ctr"/>
            <a:r>
              <a:rPr b="1" dirty="0" i="1" lang="ru-RU" sz="200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Уверенно победу одержала команда «</a:t>
            </a:r>
            <a:r>
              <a:rPr b="1" dirty="0" err="1" i="1" lang="ru-RU" sz="200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Азаровка</a:t>
            </a:r>
            <a:r>
              <a:rPr b="1" dirty="0" i="1" lang="ru-RU" sz="2000">
                <a:solidFill>
                  <a:srgbClr val="7030A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charset="0" panose="02020603050405020304" pitchFamily="18" typeface="Times New Roman"/>
                <a:cs charset="0" panose="02020603050405020304" pitchFamily="18" typeface="Times New Roman"/>
              </a:rPr>
              <a:t>» п. Волоконовка</a:t>
            </a:r>
          </a:p>
        </p:txBody>
      </p:sp>
    </p:spTree>
    <p:extLst>
      <p:ext uri="{BB962C8B-B14F-4D97-AF65-F5344CB8AC3E}">
        <p14:creationId xmlns:p14="http://schemas.microsoft.com/office/powerpoint/2010/main" val="256091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84856" y="274320"/>
            <a:ext cx="7844844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effectLst>
                  <a:glow rad="1651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февраля 2015 года в п. Волоконовка после капитального ремонта открыл свои двери детский сад «Родничок»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9" y="100778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6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68605" y="5894755"/>
            <a:ext cx="86067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07 апреля 2015 года в парке культуры и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отдыха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 Волоконовка </a:t>
            </a:r>
            <a:r>
              <a:rPr lang="ru-RU" sz="24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высажена еще одна аллея – аллея депутатов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9" y="203809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4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320290" y="177076"/>
            <a:ext cx="6686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glow rad="1651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апреля 2015 года в поселке Волоконовка прошла акция регионального движения «Дерево памяти», посвященная 70-летию Победы в Великой Отечественной войне</a:t>
            </a:r>
          </a:p>
        </p:txBody>
      </p:sp>
      <p:pic>
        <p:nvPicPr>
          <p:cNvPr id="4" name="Picture 8" descr="volo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98" y="184677"/>
            <a:ext cx="7921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9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766</TotalTime>
  <Words>1052</Words>
  <Application>Microsoft Office PowerPoint</Application>
  <PresentationFormat>Экран (4:3)</PresentationFormat>
  <Paragraphs>100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Довольный пользователь Microsoft Office</cp:lastModifiedBy>
  <cp:revision>55</cp:revision>
  <cp:lastPrinted>2016-05-17T10:59:39Z</cp:lastPrinted>
  <dcterms:created xsi:type="dcterms:W3CDTF">2016-04-05T15:57:31Z</dcterms:created>
  <dcterms:modified xsi:type="dcterms:W3CDTF">2016-09-02T13:13:43Z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6576272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D6.2.5</vt:lpwstr>
  </property>
</Properties>
</file>