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3" r:id="rId4"/>
    <p:sldId id="262" r:id="rId5"/>
    <p:sldId id="261" r:id="rId6"/>
    <p:sldId id="273" r:id="rId7"/>
    <p:sldId id="260" r:id="rId8"/>
    <p:sldId id="259" r:id="rId9"/>
    <p:sldId id="270" r:id="rId10"/>
    <p:sldId id="269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D12FA"/>
    <a:srgbClr val="345C8C"/>
    <a:srgbClr val="FFFF00"/>
    <a:srgbClr val="D600D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25" autoAdjust="0"/>
  </p:normalViewPr>
  <p:slideViewPr>
    <p:cSldViewPr>
      <p:cViewPr varScale="1">
        <p:scale>
          <a:sx n="69" d="100"/>
          <a:sy n="69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F0EE2-BB6D-493F-9D64-0EB29EAFAD69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BFF4B-0537-4299-BAA4-6FEB118FE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9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979B3-37EA-4C70-82A9-B74F6230279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A13CE-C776-42BA-9D8E-F5138C80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4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13CE-C776-42BA-9D8E-F5138C80A9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47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Вам нужно выбрать способ подтверждения своей личности. Рекомендуется выбирать способ «Обратиться лично».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13CE-C776-42BA-9D8E-F5138C80A9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8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Подтвердить свою личность вы сможете в МАУ «МФЦ», расположенном по адресу: </a:t>
            </a:r>
            <a:r>
              <a:rPr lang="ru-RU" sz="1200" dirty="0" smtClean="0"/>
              <a:t>Поселок Волоконовка. ул. Ленина, д. 60, 1 этаж, кабинет № 17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Войдя в личный кабинет, вы можете убедиться в завершении процедуры регистрации.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13CE-C776-42BA-9D8E-F5138C80A9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5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главной странице сайта (</a:t>
            </a:r>
            <a:r>
              <a:rPr lang="en-US" sz="1200" b="1" dirty="0" smtClean="0"/>
              <a:t>www.gosuslugi.ru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в правом верхнем углу нажать кнопку «Зарегистрироваться».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13CE-C776-42BA-9D8E-F5138C80A9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3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не позволяет нескольким пользователям зарегистрироваться под одним номером телефона или адресом электронной почты.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13CE-C776-42BA-9D8E-F5138C80A9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8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аполняем личные данные: фамилию, имя, номер мобильного телефона и нажимаем на кнопку «Зарегистрироваться».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13CE-C776-42BA-9D8E-F5138C80A9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9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указанный при регистрации номер мобильного телефона в виде СМС сообщения придет код активации, который необходимо ввести в соответствующую ячейку и нажать кнопку «Подтвердить».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13CE-C776-42BA-9D8E-F5138C80A9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9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Придумать и ввести пароль для входа в свой личный кабинет.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13CE-C776-42BA-9D8E-F5138C80A9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84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необходимо ввести паспортные данные и место регистрации. После этого будет проводиться процедура проверки введенных данных с базами данных Федеральной миграционной службы и Пенсионного фонда. Данные могут проверяться до 5-ти дней.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13CE-C776-42BA-9D8E-F5138C80A9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9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окончания проверки данных, на телефон и на электронную почту должны прийти сообщения о том, что вы можете продолжить процедуру регистрации. Для этого нужно войти в личный кабинет - нажав на кнопку «Вход».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13CE-C776-42BA-9D8E-F5138C80A9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5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Используя по выбору номер СНИЛС, номер телефона или адрес электронной почты и придуманный вами ранее пароль вы входите в личный кабинет.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13CE-C776-42BA-9D8E-F5138C80A9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9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CC77-6E57-49BC-B686-46005089FFA3}" type="datetime1">
              <a:rPr lang="ru-RU" smtClean="0"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59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A054-6DD9-463D-A6C7-DB8718170212}" type="datetime1">
              <a:rPr lang="ru-RU" smtClean="0"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0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2BE8-1F95-41F0-A520-96725EB4A517}" type="datetime1">
              <a:rPr lang="ru-RU" smtClean="0"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0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6CF3-5AF6-445A-9995-5E445CAD2840}" type="datetime1">
              <a:rPr lang="ru-RU" smtClean="0"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9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6492-30AB-4E61-9F4F-1B6836C1DFE7}" type="datetime1">
              <a:rPr lang="ru-RU" smtClean="0"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94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FDC-0AFC-4E30-899E-F9373088CFF1}" type="datetime1">
              <a:rPr lang="ru-RU" smtClean="0"/>
              <a:t>05.03.2015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06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01EF-E465-4E7F-B7FF-05B32255CFF3}" type="datetime1">
              <a:rPr lang="ru-RU" smtClean="0"/>
              <a:t>05.03.2015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64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89F2-FA59-4D43-8C3F-DE20E8E6DBE7}" type="datetime1">
              <a:rPr lang="ru-RU" smtClean="0"/>
              <a:t>05.03.2015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60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EF07-7AFF-4A05-BF40-A2CA75E92FC0}" type="datetime1">
              <a:rPr lang="ru-RU" smtClean="0"/>
              <a:t>05.03.2015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75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A4E2-3441-45E0-AF2B-5DB244DE207F}" type="datetime1">
              <a:rPr lang="ru-RU" smtClean="0"/>
              <a:t>05.03.2015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63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7E67-8965-4A76-8C93-10D3593903DF}" type="datetime1">
              <a:rPr lang="ru-RU" smtClean="0"/>
              <a:t>05.03.2015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60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2CB2F-0E58-4A67-BA7F-6C006E051E67}" type="datetime1">
              <a:rPr lang="ru-RU" smtClean="0"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1E0F-7F64-419E-8274-31A86D8B0E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57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977"/>
            <a:ext cx="1368152" cy="1609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14246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ИНСТРУКЦИЯ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4616" y="381049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 </a:t>
            </a:r>
            <a:r>
              <a:rPr lang="ru-RU" sz="3200" b="1" dirty="0"/>
              <a:t>регистрации граждан </a:t>
            </a:r>
            <a:r>
              <a:rPr lang="ru-RU" sz="3200" b="1" dirty="0" smtClean="0"/>
              <a:t>на </a:t>
            </a:r>
            <a:r>
              <a:rPr lang="ru-RU" sz="3200" b="1" dirty="0"/>
              <a:t>Едином портале государственных и муниципальных услуг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7504" y="5949280"/>
            <a:ext cx="8391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bg1"/>
                </a:solidFill>
              </a:rPr>
              <a:t>Заместитель начальника отдела по развитию потребительского рынка, предпринимательству и проектной деятельности администрации района</a:t>
            </a:r>
            <a:endParaRPr lang="ru-RU" sz="1600" dirty="0">
              <a:solidFill>
                <a:schemeClr val="bg1"/>
              </a:solidFill>
            </a:endParaRP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Алтунина Марина </a:t>
            </a:r>
            <a:r>
              <a:rPr lang="ru-RU" sz="1600" b="1" dirty="0" smtClean="0">
                <a:solidFill>
                  <a:schemeClr val="bg1"/>
                </a:solidFill>
              </a:rPr>
              <a:t>Александровна, тел. 5-16-11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5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68127"/>
            <a:ext cx="9144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8370" y="367248"/>
            <a:ext cx="854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Выбор способа подтверждения личности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" y="1196752"/>
            <a:ext cx="8952382" cy="547619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4581128"/>
            <a:ext cx="2664296" cy="1944216"/>
          </a:xfrm>
          <a:prstGeom prst="roundRect">
            <a:avLst/>
          </a:prstGeom>
          <a:noFill/>
          <a:ln w="76200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23601" y="174039"/>
            <a:ext cx="212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2FA"/>
                </a:solidFill>
              </a:rPr>
              <a:t>www.gosuslugi.ru</a:t>
            </a:r>
            <a:r>
              <a:rPr lang="ru-RU" sz="2000" b="1" dirty="0" smtClean="0">
                <a:solidFill>
                  <a:srgbClr val="1D12FA"/>
                </a:solidFill>
              </a:rPr>
              <a:t> </a:t>
            </a:r>
            <a:endParaRPr lang="ru-RU" sz="2000" b="1" dirty="0">
              <a:solidFill>
                <a:srgbClr val="1D12FA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50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68127"/>
            <a:ext cx="9144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8370" y="367248"/>
            <a:ext cx="854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Подтверждение личности</a:t>
            </a:r>
            <a:endParaRPr lang="ru-RU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6932" y="1196752"/>
            <a:ext cx="8784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Центр </a:t>
            </a:r>
            <a:r>
              <a:rPr lang="ru-RU" sz="2400" b="1" dirty="0"/>
              <a:t>обслуживания </a:t>
            </a:r>
            <a:r>
              <a:rPr lang="ru-RU" sz="2400" b="1" dirty="0" smtClean="0"/>
              <a:t>пользователей ЕСИА – МАУ </a:t>
            </a:r>
            <a:r>
              <a:rPr lang="ru-RU" sz="2400" b="1" dirty="0"/>
              <a:t>«МФЦ»</a:t>
            </a:r>
          </a:p>
          <a:p>
            <a:endParaRPr lang="ru-RU" sz="1000" dirty="0" smtClean="0"/>
          </a:p>
          <a:p>
            <a:r>
              <a:rPr lang="ru-RU" sz="2400" dirty="0" smtClean="0"/>
              <a:t>Поселок Волоконовка. ул. Ленина, д. 60, 1 этаж, кабинет № 17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45" y="2318692"/>
            <a:ext cx="6445347" cy="433821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20113284">
            <a:off x="5793819" y="4812236"/>
            <a:ext cx="1674744" cy="576064"/>
          </a:xfrm>
          <a:prstGeom prst="roundRect">
            <a:avLst/>
          </a:prstGeom>
          <a:noFill/>
          <a:ln w="76200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23601" y="174039"/>
            <a:ext cx="212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2FA"/>
                </a:solidFill>
              </a:rPr>
              <a:t>www.gosuslugi.ru</a:t>
            </a:r>
            <a:r>
              <a:rPr lang="ru-RU" sz="2000" b="1" dirty="0" smtClean="0">
                <a:solidFill>
                  <a:srgbClr val="1D12FA"/>
                </a:solidFill>
              </a:rPr>
              <a:t> </a:t>
            </a:r>
            <a:endParaRPr lang="ru-RU" sz="2000" b="1" dirty="0">
              <a:solidFill>
                <a:srgbClr val="1D12FA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71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5" y="1340768"/>
            <a:ext cx="8926441" cy="504200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886104" y="2492896"/>
            <a:ext cx="1152128" cy="432048"/>
          </a:xfrm>
          <a:prstGeom prst="roundRect">
            <a:avLst/>
          </a:prstGeom>
          <a:noFill/>
          <a:ln w="76200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068127"/>
            <a:ext cx="9144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370" y="367248"/>
            <a:ext cx="854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www.gosuslugi.ru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30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89" y="1068127"/>
            <a:ext cx="2713767" cy="2030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52" y="3068960"/>
            <a:ext cx="2491283" cy="169496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25258"/>
            <a:ext cx="3033080" cy="202349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39327"/>
            <a:ext cx="2209428" cy="2209428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7" name="TextBox 6"/>
          <p:cNvSpPr txBox="1"/>
          <p:nvPr/>
        </p:nvSpPr>
        <p:spPr>
          <a:xfrm>
            <a:off x="278370" y="367248"/>
            <a:ext cx="854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Для регистрации на ЕПГУ понадобятся</a:t>
            </a:r>
            <a:endParaRPr lang="ru-RU" sz="3200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068127"/>
            <a:ext cx="9144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04" y="1443259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Паспорт гражданина РФ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Страховое свидетельство пенсионного фонда (СНИЛС)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Личный № мобильного телефона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Личный адрес электронной почты</a:t>
            </a:r>
            <a:endParaRPr lang="ru-RU" sz="2400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23601" y="174039"/>
            <a:ext cx="212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2FA"/>
                </a:solidFill>
              </a:rPr>
              <a:t>www.gosuslugi.ru</a:t>
            </a:r>
            <a:r>
              <a:rPr lang="ru-RU" sz="2000" b="1" dirty="0" smtClean="0">
                <a:solidFill>
                  <a:srgbClr val="1D12FA"/>
                </a:solidFill>
              </a:rPr>
              <a:t> </a:t>
            </a:r>
            <a:endParaRPr lang="ru-RU" sz="2000" b="1" dirty="0">
              <a:solidFill>
                <a:srgbClr val="1D12FA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50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38638"/>
            <a:ext cx="7920880" cy="55057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788024" y="3140968"/>
            <a:ext cx="3600400" cy="1872208"/>
          </a:xfrm>
          <a:prstGeom prst="roundRect">
            <a:avLst/>
          </a:prstGeom>
          <a:noFill/>
          <a:ln w="76200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5445224"/>
            <a:ext cx="3600400" cy="720080"/>
          </a:xfrm>
          <a:prstGeom prst="roundRect">
            <a:avLst/>
          </a:prstGeom>
          <a:noFill/>
          <a:ln w="76200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068127"/>
            <a:ext cx="9144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370" y="367248"/>
            <a:ext cx="854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Заполнение личных данных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23601" y="174039"/>
            <a:ext cx="212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2FA"/>
                </a:solidFill>
              </a:rPr>
              <a:t>www.gosuslugi.ru</a:t>
            </a:r>
            <a:r>
              <a:rPr lang="ru-RU" sz="2000" b="1" dirty="0" smtClean="0">
                <a:solidFill>
                  <a:srgbClr val="1D12FA"/>
                </a:solidFill>
              </a:rPr>
              <a:t> </a:t>
            </a:r>
            <a:endParaRPr lang="ru-RU" sz="2000" b="1" dirty="0">
              <a:solidFill>
                <a:srgbClr val="1D12FA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14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522925" cy="539574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4581128"/>
            <a:ext cx="2160240" cy="576064"/>
          </a:xfrm>
          <a:prstGeom prst="roundRect">
            <a:avLst/>
          </a:prstGeom>
          <a:noFill/>
          <a:ln w="76200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068127"/>
            <a:ext cx="9144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370" y="367248"/>
            <a:ext cx="854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Введение кода подтверждения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23601" y="174039"/>
            <a:ext cx="212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2FA"/>
                </a:solidFill>
              </a:rPr>
              <a:t>www.gosuslugi.ru</a:t>
            </a:r>
            <a:r>
              <a:rPr lang="ru-RU" sz="2000" b="1" dirty="0" smtClean="0">
                <a:solidFill>
                  <a:srgbClr val="1D12FA"/>
                </a:solidFill>
              </a:rPr>
              <a:t> </a:t>
            </a:r>
            <a:endParaRPr lang="ru-RU" sz="2000" b="1" dirty="0">
              <a:solidFill>
                <a:srgbClr val="1D12FA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93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068127"/>
            <a:ext cx="9144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370" y="367248"/>
            <a:ext cx="854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Введение пароля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23601" y="174039"/>
            <a:ext cx="212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2FA"/>
                </a:solidFill>
              </a:rPr>
              <a:t>www.gosuslugi.ru</a:t>
            </a:r>
            <a:r>
              <a:rPr lang="ru-RU" sz="2000" b="1" dirty="0" smtClean="0">
                <a:solidFill>
                  <a:srgbClr val="1D12FA"/>
                </a:solidFill>
              </a:rPr>
              <a:t> </a:t>
            </a:r>
            <a:endParaRPr lang="ru-RU" sz="2000" b="1" dirty="0">
              <a:solidFill>
                <a:srgbClr val="1D12FA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6" y="1268760"/>
            <a:ext cx="8402688" cy="521179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4077072"/>
            <a:ext cx="2664296" cy="2016224"/>
          </a:xfrm>
          <a:prstGeom prst="roundRect">
            <a:avLst/>
          </a:prstGeom>
          <a:noFill/>
          <a:ln w="76200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2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68127"/>
            <a:ext cx="9144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8370" y="367248"/>
            <a:ext cx="854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Введение личных данных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2" y="1143029"/>
            <a:ext cx="8288335" cy="559833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63888" y="3501008"/>
            <a:ext cx="2160240" cy="576064"/>
          </a:xfrm>
          <a:prstGeom prst="roundRect">
            <a:avLst/>
          </a:prstGeom>
          <a:noFill/>
          <a:ln w="76200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23601" y="174039"/>
            <a:ext cx="212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2FA"/>
                </a:solidFill>
              </a:rPr>
              <a:t>www.gosuslugi.ru</a:t>
            </a:r>
            <a:r>
              <a:rPr lang="ru-RU" sz="2000" b="1" dirty="0" smtClean="0">
                <a:solidFill>
                  <a:srgbClr val="1D12FA"/>
                </a:solidFill>
              </a:rPr>
              <a:t> </a:t>
            </a:r>
            <a:endParaRPr lang="ru-RU" sz="2000" b="1" dirty="0">
              <a:solidFill>
                <a:srgbClr val="1D12FA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19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68127"/>
            <a:ext cx="9144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8370" y="367248"/>
            <a:ext cx="854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Выбор способа подтверждения личности</a:t>
            </a:r>
            <a:endParaRPr lang="ru-RU" sz="32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4" y="1196752"/>
            <a:ext cx="8716271" cy="479028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020272" y="1772816"/>
            <a:ext cx="828092" cy="432048"/>
          </a:xfrm>
          <a:prstGeom prst="roundRect">
            <a:avLst/>
          </a:prstGeom>
          <a:noFill/>
          <a:ln w="76200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23601" y="174039"/>
            <a:ext cx="212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2FA"/>
                </a:solidFill>
              </a:rPr>
              <a:t>www.gosuslugi.ru</a:t>
            </a:r>
            <a:r>
              <a:rPr lang="ru-RU" sz="2000" b="1" dirty="0" smtClean="0">
                <a:solidFill>
                  <a:srgbClr val="1D12FA"/>
                </a:solidFill>
              </a:rPr>
              <a:t> </a:t>
            </a:r>
            <a:endParaRPr lang="ru-RU" sz="2000" b="1" dirty="0">
              <a:solidFill>
                <a:srgbClr val="1D12FA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11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1068127"/>
            <a:ext cx="9144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8370" y="367248"/>
            <a:ext cx="854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Выбор способа подтверждения личности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" y="800428"/>
            <a:ext cx="9076191" cy="525714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788023" y="2933452"/>
            <a:ext cx="4032447" cy="2583780"/>
          </a:xfrm>
          <a:prstGeom prst="roundRect">
            <a:avLst/>
          </a:prstGeom>
          <a:noFill/>
          <a:ln w="76200" cmpd="thickThin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23601" y="174039"/>
            <a:ext cx="212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D12FA"/>
                </a:solidFill>
              </a:rPr>
              <a:t>www.gosuslugi.ru</a:t>
            </a:r>
            <a:r>
              <a:rPr lang="ru-RU" sz="2000" b="1" dirty="0" smtClean="0">
                <a:solidFill>
                  <a:srgbClr val="1D12FA"/>
                </a:solidFill>
              </a:rPr>
              <a:t> </a:t>
            </a:r>
            <a:endParaRPr lang="ru-RU" sz="2000" b="1" dirty="0">
              <a:solidFill>
                <a:srgbClr val="1D12FA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857845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shablon10</Template>
  <TotalTime>1182</TotalTime>
  <Words>380</Words>
  <Application>Microsoft Office PowerPoint</Application>
  <PresentationFormat>Экран (4:3)</PresentationFormat>
  <Paragraphs>65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shablon10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Алтунина</dc:creator>
  <cp:lastModifiedBy>Алтунина</cp:lastModifiedBy>
  <cp:revision>46</cp:revision>
  <cp:lastPrinted>2015-03-05T06:39:17Z</cp:lastPrinted>
  <dcterms:created xsi:type="dcterms:W3CDTF">2015-02-11T11:05:21Z</dcterms:created>
  <dcterms:modified xsi:type="dcterms:W3CDTF">2015-03-05T07:08:29Z</dcterms:modified>
</cp:coreProperties>
</file>